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23" autoAdjust="0"/>
    <p:restoredTop sz="94660"/>
  </p:normalViewPr>
  <p:slideViewPr>
    <p:cSldViewPr snapToGrid="0" snapToObjects="1">
      <p:cViewPr varScale="1">
        <p:scale>
          <a:sx n="80" d="100"/>
          <a:sy n="80" d="100"/>
        </p:scale>
        <p:origin x="-22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2016-06-09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2016-06-09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2016-06-09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2016-06-09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2016-06-09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2016-06-09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2016-06-09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plan to manage the </a:t>
            </a:r>
            <a:r>
              <a:rPr lang="en-US" dirty="0" err="1"/>
              <a:t>P</a:t>
            </a:r>
            <a:r>
              <a:rPr lang="en-US" dirty="0" err="1" smtClean="0"/>
              <a:t>eticodiac</a:t>
            </a:r>
            <a:r>
              <a:rPr lang="en-US" dirty="0" smtClean="0"/>
              <a:t> ecosystem</a:t>
            </a:r>
            <a:endParaRPr lang="en-US" dirty="0"/>
          </a:p>
        </p:txBody>
      </p:sp>
      <p:sp>
        <p:nvSpPr>
          <p:cNvPr id="3" name="Subtitle 2"/>
          <p:cNvSpPr>
            <a:spLocks noGrp="1"/>
          </p:cNvSpPr>
          <p:nvPr>
            <p:ph type="subTitle" idx="1"/>
          </p:nvPr>
        </p:nvSpPr>
        <p:spPr/>
        <p:txBody>
          <a:bodyPr/>
          <a:lstStyle/>
          <a:p>
            <a:r>
              <a:rPr lang="en-US" dirty="0" smtClean="0"/>
              <a:t>By Morgan </a:t>
            </a:r>
            <a:r>
              <a:rPr lang="en-US" dirty="0" err="1" smtClean="0"/>
              <a:t>Reibling</a:t>
            </a:r>
            <a:r>
              <a:rPr lang="en-US" dirty="0" smtClean="0"/>
              <a:t> </a:t>
            </a:r>
            <a:br>
              <a:rPr lang="en-US" dirty="0" smtClean="0"/>
            </a:br>
            <a:r>
              <a:rPr lang="en-US" dirty="0" smtClean="0"/>
              <a:t>&amp; Joseph Gosse</a:t>
            </a:r>
          </a:p>
          <a:p>
            <a:endParaRPr lang="en-US" dirty="0"/>
          </a:p>
        </p:txBody>
      </p:sp>
    </p:spTree>
    <p:extLst>
      <p:ext uri="{BB962C8B-B14F-4D97-AF65-F5344CB8AC3E}">
        <p14:creationId xmlns:p14="http://schemas.microsoft.com/office/powerpoint/2010/main" val="3651428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05906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of the ecosystem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Various species of fish are drastically becoming extinct from the </a:t>
            </a:r>
            <a:r>
              <a:rPr lang="en-US" dirty="0" err="1" smtClean="0"/>
              <a:t>Peticodiac</a:t>
            </a:r>
            <a:r>
              <a:rPr lang="en-US" dirty="0" smtClean="0"/>
              <a:t/>
            </a:r>
            <a:br>
              <a:rPr lang="en-US" dirty="0" smtClean="0"/>
            </a:br>
            <a:endParaRPr lang="en-US" dirty="0"/>
          </a:p>
          <a:p>
            <a:r>
              <a:rPr lang="en-US" dirty="0" smtClean="0"/>
              <a:t>A big problem of the ecosystem is pollution in the river and that causes a lot of extinction.</a:t>
            </a:r>
          </a:p>
          <a:p>
            <a:pPr marL="0" indent="0">
              <a:buNone/>
            </a:pPr>
            <a:r>
              <a:rPr lang="en-US" dirty="0" smtClean="0"/>
              <a:t> </a:t>
            </a:r>
          </a:p>
          <a:p>
            <a:r>
              <a:rPr lang="en-US" dirty="0" smtClean="0"/>
              <a:t>Erosion is an occasional occurrence in the </a:t>
            </a:r>
            <a:r>
              <a:rPr lang="en-US" dirty="0" err="1" smtClean="0"/>
              <a:t>Peticodiac</a:t>
            </a:r>
            <a:r>
              <a:rPr lang="en-US" dirty="0" smtClean="0"/>
              <a:t> river.  </a:t>
            </a:r>
            <a:r>
              <a:rPr lang="en-US" dirty="0"/>
              <a:t/>
            </a:r>
            <a:br>
              <a:rPr lang="en-US" dirty="0"/>
            </a:br>
            <a:r>
              <a:rPr lang="en-US" dirty="0" smtClean="0"/>
              <a:t/>
            </a:r>
            <a:br>
              <a:rPr lang="en-US" dirty="0" smtClean="0"/>
            </a:br>
            <a:endParaRPr lang="en-US" dirty="0" smtClean="0"/>
          </a:p>
          <a:p>
            <a:endParaRPr lang="en-US" dirty="0"/>
          </a:p>
        </p:txBody>
      </p:sp>
    </p:spTree>
    <p:extLst>
      <p:ext uri="{BB962C8B-B14F-4D97-AF65-F5344CB8AC3E}">
        <p14:creationId xmlns:p14="http://schemas.microsoft.com/office/powerpoint/2010/main" val="410211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solve these problems</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smtClean="0"/>
              <a:t>- to stop pollution, the people who live by the lake should stop. Dumping chemicals, fats, pills down the drains and toilets or anything down the drain that they know wont be healthy.</a:t>
            </a:r>
            <a:br>
              <a:rPr lang="en-US" dirty="0" smtClean="0"/>
            </a:br>
            <a:endParaRPr lang="en-US" dirty="0" smtClean="0"/>
          </a:p>
        </p:txBody>
      </p:sp>
    </p:spTree>
    <p:extLst>
      <p:ext uri="{BB962C8B-B14F-4D97-AF65-F5344CB8AC3E}">
        <p14:creationId xmlns:p14="http://schemas.microsoft.com/office/powerpoint/2010/main" val="299977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Missing slides</a:t>
            </a:r>
            <a:endParaRPr lang="en-US" dirty="0"/>
          </a:p>
        </p:txBody>
      </p:sp>
    </p:spTree>
    <p:extLst>
      <p:ext uri="{BB962C8B-B14F-4D97-AF65-F5344CB8AC3E}">
        <p14:creationId xmlns:p14="http://schemas.microsoft.com/office/powerpoint/2010/main" val="196453968"/>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113</TotalTime>
  <Words>71</Words>
  <Application>Microsoft Macintosh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 Black </vt:lpstr>
      <vt:lpstr>A plan to manage the Peticodiac ecosystem</vt:lpstr>
      <vt:lpstr>PowerPoint Presentation</vt:lpstr>
      <vt:lpstr>Problems of the ecosystem</vt:lpstr>
      <vt:lpstr>How can we solve these problems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plan to manage pollution and the Peticodiac river</dc:title>
  <dc:creator>xvbxcbx</dc:creator>
  <cp:lastModifiedBy>xvbxcbx</cp:lastModifiedBy>
  <cp:revision>13</cp:revision>
  <dcterms:created xsi:type="dcterms:W3CDTF">2016-05-25T16:16:14Z</dcterms:created>
  <dcterms:modified xsi:type="dcterms:W3CDTF">2016-06-09T14:33:19Z</dcterms:modified>
</cp:coreProperties>
</file>